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4"/>
    <p:sldMasterId id="2147486496" r:id="rId5"/>
  </p:sldMasterIdLst>
  <p:notesMasterIdLst>
    <p:notesMasterId r:id="rId16"/>
  </p:notesMasterIdLst>
  <p:sldIdLst>
    <p:sldId id="271" r:id="rId6"/>
    <p:sldId id="266" r:id="rId7"/>
    <p:sldId id="273" r:id="rId8"/>
    <p:sldId id="269" r:id="rId9"/>
    <p:sldId id="274" r:id="rId10"/>
    <p:sldId id="275" r:id="rId11"/>
    <p:sldId id="277" r:id="rId12"/>
    <p:sldId id="279" r:id="rId13"/>
    <p:sldId id="278"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5E065-5DF0-ADD8-30F0-23E2B2F2E335}" v="69" dt="2024-09-12T15:52:41.065"/>
    <p1510:client id="{4EDEB04B-3040-4E5A-4481-6EA58BD8EAD1}" v="5" dt="2024-09-12T14:37:05.506"/>
    <p1510:client id="{86D3F8FD-6A30-50AA-14FF-DBE62A94065D}" v="4" dt="2024-09-12T15:07:09.505"/>
    <p1510:client id="{EE9E2463-1B83-0FFC-9EA5-AFF9871BC0F2}" v="60" dt="2024-09-13T14:53:46.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5" d="100"/>
          <a:sy n="65" d="100"/>
        </p:scale>
        <p:origin x="6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3D95E065-5DF0-ADD8-30F0-23E2B2F2E335}"/>
    <pc:docChg chg="modSld">
      <pc:chgData name="" userId="" providerId="" clId="Web-{3D95E065-5DF0-ADD8-30F0-23E2B2F2E335}" dt="2024-09-12T15:14:05.343" v="0" actId="1076"/>
      <pc:docMkLst>
        <pc:docMk/>
      </pc:docMkLst>
      <pc:sldChg chg="modSp">
        <pc:chgData name="" userId="" providerId="" clId="Web-{3D95E065-5DF0-ADD8-30F0-23E2B2F2E335}" dt="2024-09-12T15:14:05.343" v="0" actId="1076"/>
        <pc:sldMkLst>
          <pc:docMk/>
          <pc:sldMk cId="3024468575" sldId="266"/>
        </pc:sldMkLst>
        <pc:picChg chg="mod">
          <ac:chgData name="" userId="" providerId="" clId="Web-{3D95E065-5DF0-ADD8-30F0-23E2B2F2E335}" dt="2024-09-12T15:14:05.343" v="0" actId="1076"/>
          <ac:picMkLst>
            <pc:docMk/>
            <pc:sldMk cId="3024468575" sldId="266"/>
            <ac:picMk id="6" creationId="{5CED1A6F-6337-43E7-1943-7B74EB3C0E7A}"/>
          </ac:picMkLst>
        </pc:picChg>
      </pc:sldChg>
    </pc:docChg>
  </pc:docChgLst>
  <pc:docChgLst>
    <pc:chgData name="Taiwo Omoyeni" userId="S::taiwo.omoyeni@studentambassadors.com::dd9791a4-051c-4b39-a0bf-ac54c174a20e" providerId="AD" clId="Web-{EE9E2463-1B83-0FFC-9EA5-AFF9871BC0F2}"/>
    <pc:docChg chg="modSld">
      <pc:chgData name="Taiwo Omoyeni" userId="S::taiwo.omoyeni@studentambassadors.com::dd9791a4-051c-4b39-a0bf-ac54c174a20e" providerId="AD" clId="Web-{EE9E2463-1B83-0FFC-9EA5-AFF9871BC0F2}" dt="2024-09-13T14:53:46.132" v="38" actId="20577"/>
      <pc:docMkLst>
        <pc:docMk/>
      </pc:docMkLst>
      <pc:sldChg chg="modSp">
        <pc:chgData name="Taiwo Omoyeni" userId="S::taiwo.omoyeni@studentambassadors.com::dd9791a4-051c-4b39-a0bf-ac54c174a20e" providerId="AD" clId="Web-{EE9E2463-1B83-0FFC-9EA5-AFF9871BC0F2}" dt="2024-09-13T14:53:46.132" v="38" actId="20577"/>
        <pc:sldMkLst>
          <pc:docMk/>
          <pc:sldMk cId="4176959236" sldId="278"/>
        </pc:sldMkLst>
        <pc:spChg chg="mod">
          <ac:chgData name="Taiwo Omoyeni" userId="S::taiwo.omoyeni@studentambassadors.com::dd9791a4-051c-4b39-a0bf-ac54c174a20e" providerId="AD" clId="Web-{EE9E2463-1B83-0FFC-9EA5-AFF9871BC0F2}" dt="2024-09-13T14:53:46.132" v="38" actId="20577"/>
          <ac:spMkLst>
            <pc:docMk/>
            <pc:sldMk cId="4176959236" sldId="278"/>
            <ac:spMk id="2" creationId="{33EA3D94-E8BC-E9EF-FC85-25AB7A41C59D}"/>
          </ac:spMkLst>
        </pc:spChg>
      </pc:sldChg>
      <pc:sldChg chg="modSp">
        <pc:chgData name="Taiwo Omoyeni" userId="S::taiwo.omoyeni@studentambassadors.com::dd9791a4-051c-4b39-a0bf-ac54c174a20e" providerId="AD" clId="Web-{EE9E2463-1B83-0FFC-9EA5-AFF9871BC0F2}" dt="2024-09-13T14:53:18.585" v="25" actId="20577"/>
        <pc:sldMkLst>
          <pc:docMk/>
          <pc:sldMk cId="3399760378" sldId="279"/>
        </pc:sldMkLst>
        <pc:spChg chg="mod">
          <ac:chgData name="Taiwo Omoyeni" userId="S::taiwo.omoyeni@studentambassadors.com::dd9791a4-051c-4b39-a0bf-ac54c174a20e" providerId="AD" clId="Web-{EE9E2463-1B83-0FFC-9EA5-AFF9871BC0F2}" dt="2024-09-13T14:53:18.585" v="25" actId="20577"/>
          <ac:spMkLst>
            <pc:docMk/>
            <pc:sldMk cId="3399760378" sldId="279"/>
            <ac:spMk id="3" creationId="{120457F5-34A7-FEC7-8799-7F5B79675DE5}"/>
          </ac:spMkLst>
        </pc:spChg>
      </pc:sldChg>
    </pc:docChg>
  </pc:docChgLst>
  <pc:docChgLst>
    <pc:chgData name="Taiwo Omoyeni" userId="S::taiwo.omoyeni@studentambassadors.com::dd9791a4-051c-4b39-a0bf-ac54c174a20e" providerId="AD" clId="Web-{4EDEB04B-3040-4E5A-4481-6EA58BD8EAD1}"/>
    <pc:docChg chg="modSld">
      <pc:chgData name="Taiwo Omoyeni" userId="S::taiwo.omoyeni@studentambassadors.com::dd9791a4-051c-4b39-a0bf-ac54c174a20e" providerId="AD" clId="Web-{4EDEB04B-3040-4E5A-4481-6EA58BD8EAD1}" dt="2024-09-12T14:37:05.506" v="4" actId="1076"/>
      <pc:docMkLst>
        <pc:docMk/>
      </pc:docMkLst>
      <pc:sldChg chg="addSp delSp modSp addAnim delAnim">
        <pc:chgData name="Taiwo Omoyeni" userId="S::taiwo.omoyeni@studentambassadors.com::dd9791a4-051c-4b39-a0bf-ac54c174a20e" providerId="AD" clId="Web-{4EDEB04B-3040-4E5A-4481-6EA58BD8EAD1}" dt="2024-09-12T14:37:05.506" v="4" actId="1076"/>
        <pc:sldMkLst>
          <pc:docMk/>
          <pc:sldMk cId="3816176312" sldId="269"/>
        </pc:sldMkLst>
        <pc:picChg chg="del">
          <ac:chgData name="Taiwo Omoyeni" userId="S::taiwo.omoyeni@studentambassadors.com::dd9791a4-051c-4b39-a0bf-ac54c174a20e" providerId="AD" clId="Web-{4EDEB04B-3040-4E5A-4481-6EA58BD8EAD1}" dt="2024-09-12T14:34:19.953" v="0"/>
          <ac:picMkLst>
            <pc:docMk/>
            <pc:sldMk cId="3816176312" sldId="269"/>
            <ac:picMk id="3" creationId="{B4E488EB-0729-1862-547A-B493353E16A2}"/>
          </ac:picMkLst>
        </pc:picChg>
        <pc:picChg chg="add mod">
          <ac:chgData name="Taiwo Omoyeni" userId="S::taiwo.omoyeni@studentambassadors.com::dd9791a4-051c-4b39-a0bf-ac54c174a20e" providerId="AD" clId="Web-{4EDEB04B-3040-4E5A-4481-6EA58BD8EAD1}" dt="2024-09-12T14:37:05.506" v="4" actId="1076"/>
          <ac:picMkLst>
            <pc:docMk/>
            <pc:sldMk cId="3816176312" sldId="269"/>
            <ac:picMk id="5" creationId="{70FF9B9E-2B00-1A3E-2F95-32B8F6F56B92}"/>
          </ac:picMkLst>
        </pc:picChg>
      </pc:sldChg>
    </pc:docChg>
  </pc:docChgLst>
  <pc:docChgLst>
    <pc:chgData name="Taiwo Omoyeni" userId="S::taiwo.omoyeni@studentambassadors.com::dd9791a4-051c-4b39-a0bf-ac54c174a20e" providerId="AD" clId="Web-{3D95E065-5DF0-ADD8-30F0-23E2B2F2E335}"/>
    <pc:docChg chg="addSld modSld sldOrd">
      <pc:chgData name="Taiwo Omoyeni" userId="S::taiwo.omoyeni@studentambassadors.com::dd9791a4-051c-4b39-a0bf-ac54c174a20e" providerId="AD" clId="Web-{3D95E065-5DF0-ADD8-30F0-23E2B2F2E335}" dt="2024-09-12T15:52:41.065" v="81"/>
      <pc:docMkLst>
        <pc:docMk/>
      </pc:docMkLst>
      <pc:sldChg chg="delSp modSp">
        <pc:chgData name="Taiwo Omoyeni" userId="S::taiwo.omoyeni@studentambassadors.com::dd9791a4-051c-4b39-a0bf-ac54c174a20e" providerId="AD" clId="Web-{3D95E065-5DF0-ADD8-30F0-23E2B2F2E335}" dt="2024-09-12T15:29:35.860" v="48" actId="20577"/>
        <pc:sldMkLst>
          <pc:docMk/>
          <pc:sldMk cId="3024468575" sldId="266"/>
        </pc:sldMkLst>
        <pc:spChg chg="mod">
          <ac:chgData name="Taiwo Omoyeni" userId="S::taiwo.omoyeni@studentambassadors.com::dd9791a4-051c-4b39-a0bf-ac54c174a20e" providerId="AD" clId="Web-{3D95E065-5DF0-ADD8-30F0-23E2B2F2E335}" dt="2024-09-12T15:29:35.860" v="48" actId="20577"/>
          <ac:spMkLst>
            <pc:docMk/>
            <pc:sldMk cId="3024468575" sldId="266"/>
            <ac:spMk id="4" creationId="{93C2A310-75B6-83FA-7C31-CCE08F16CD7B}"/>
          </ac:spMkLst>
        </pc:spChg>
        <pc:spChg chg="del mod">
          <ac:chgData name="Taiwo Omoyeni" userId="S::taiwo.omoyeni@studentambassadors.com::dd9791a4-051c-4b39-a0bf-ac54c174a20e" providerId="AD" clId="Web-{3D95E065-5DF0-ADD8-30F0-23E2B2F2E335}" dt="2024-09-12T15:14:20.938" v="2"/>
          <ac:spMkLst>
            <pc:docMk/>
            <pc:sldMk cId="3024468575" sldId="266"/>
            <ac:spMk id="7" creationId="{CFFFBEBD-B0E4-2665-8072-F9069B91F7E2}"/>
          </ac:spMkLst>
        </pc:spChg>
        <pc:grpChg chg="mod">
          <ac:chgData name="Taiwo Omoyeni" userId="S::taiwo.omoyeni@studentambassadors.com::dd9791a4-051c-4b39-a0bf-ac54c174a20e" providerId="AD" clId="Web-{3D95E065-5DF0-ADD8-30F0-23E2B2F2E335}" dt="2024-09-12T15:15:43.316" v="8" actId="1076"/>
          <ac:grpSpMkLst>
            <pc:docMk/>
            <pc:sldMk cId="3024468575" sldId="266"/>
            <ac:grpSpMk id="11" creationId="{91E6B9DE-D2C1-1CFB-2901-90FBDCC4B01A}"/>
          </ac:grpSpMkLst>
        </pc:grpChg>
        <pc:picChg chg="mod">
          <ac:chgData name="Taiwo Omoyeni" userId="S::taiwo.omoyeni@studentambassadors.com::dd9791a4-051c-4b39-a0bf-ac54c174a20e" providerId="AD" clId="Web-{3D95E065-5DF0-ADD8-30F0-23E2B2F2E335}" dt="2024-09-12T15:15:52.316" v="10" actId="14100"/>
          <ac:picMkLst>
            <pc:docMk/>
            <pc:sldMk cId="3024468575" sldId="266"/>
            <ac:picMk id="6" creationId="{5CED1A6F-6337-43E7-1943-7B74EB3C0E7A}"/>
          </ac:picMkLst>
        </pc:picChg>
      </pc:sldChg>
      <pc:sldChg chg="ord">
        <pc:chgData name="Taiwo Omoyeni" userId="S::taiwo.omoyeni@studentambassadors.com::dd9791a4-051c-4b39-a0bf-ac54c174a20e" providerId="AD" clId="Web-{3D95E065-5DF0-ADD8-30F0-23E2B2F2E335}" dt="2024-09-12T15:52:41.065" v="81"/>
        <pc:sldMkLst>
          <pc:docMk/>
          <pc:sldMk cId="3816176312" sldId="269"/>
        </pc:sldMkLst>
      </pc:sldChg>
      <pc:sldChg chg="modSp">
        <pc:chgData name="Taiwo Omoyeni" userId="S::taiwo.omoyeni@studentambassadors.com::dd9791a4-051c-4b39-a0bf-ac54c174a20e" providerId="AD" clId="Web-{3D95E065-5DF0-ADD8-30F0-23E2B2F2E335}" dt="2024-09-12T15:50:21.044" v="73" actId="20577"/>
        <pc:sldMkLst>
          <pc:docMk/>
          <pc:sldMk cId="3797102574" sldId="273"/>
        </pc:sldMkLst>
        <pc:spChg chg="mod">
          <ac:chgData name="Taiwo Omoyeni" userId="S::taiwo.omoyeni@studentambassadors.com::dd9791a4-051c-4b39-a0bf-ac54c174a20e" providerId="AD" clId="Web-{3D95E065-5DF0-ADD8-30F0-23E2B2F2E335}" dt="2024-09-12T15:50:21.044" v="73" actId="20577"/>
          <ac:spMkLst>
            <pc:docMk/>
            <pc:sldMk cId="3797102574" sldId="273"/>
            <ac:spMk id="4" creationId="{93C2A310-75B6-83FA-7C31-CCE08F16CD7B}"/>
          </ac:spMkLst>
        </pc:spChg>
      </pc:sldChg>
      <pc:sldChg chg="modSp">
        <pc:chgData name="Taiwo Omoyeni" userId="S::taiwo.omoyeni@studentambassadors.com::dd9791a4-051c-4b39-a0bf-ac54c174a20e" providerId="AD" clId="Web-{3D95E065-5DF0-ADD8-30F0-23E2B2F2E335}" dt="2024-09-12T15:52:25.377" v="80" actId="20577"/>
        <pc:sldMkLst>
          <pc:docMk/>
          <pc:sldMk cId="3375647776" sldId="274"/>
        </pc:sldMkLst>
        <pc:spChg chg="mod">
          <ac:chgData name="Taiwo Omoyeni" userId="S::taiwo.omoyeni@studentambassadors.com::dd9791a4-051c-4b39-a0bf-ac54c174a20e" providerId="AD" clId="Web-{3D95E065-5DF0-ADD8-30F0-23E2B2F2E335}" dt="2024-09-12T15:52:25.377" v="80" actId="20577"/>
          <ac:spMkLst>
            <pc:docMk/>
            <pc:sldMk cId="3375647776" sldId="274"/>
            <ac:spMk id="4" creationId="{93C2A310-75B6-83FA-7C31-CCE08F16CD7B}"/>
          </ac:spMkLst>
        </pc:spChg>
      </pc:sldChg>
      <pc:sldChg chg="modSp">
        <pc:chgData name="Taiwo Omoyeni" userId="S::taiwo.omoyeni@studentambassadors.com::dd9791a4-051c-4b39-a0bf-ac54c174a20e" providerId="AD" clId="Web-{3D95E065-5DF0-ADD8-30F0-23E2B2F2E335}" dt="2024-09-12T15:34:59.856" v="55" actId="20577"/>
        <pc:sldMkLst>
          <pc:docMk/>
          <pc:sldMk cId="4132777235" sldId="275"/>
        </pc:sldMkLst>
        <pc:spChg chg="mod">
          <ac:chgData name="Taiwo Omoyeni" userId="S::taiwo.omoyeni@studentambassadors.com::dd9791a4-051c-4b39-a0bf-ac54c174a20e" providerId="AD" clId="Web-{3D95E065-5DF0-ADD8-30F0-23E2B2F2E335}" dt="2024-09-12T15:34:59.856" v="55" actId="20577"/>
          <ac:spMkLst>
            <pc:docMk/>
            <pc:sldMk cId="4132777235" sldId="275"/>
            <ac:spMk id="4" creationId="{93C2A310-75B6-83FA-7C31-CCE08F16CD7B}"/>
          </ac:spMkLst>
        </pc:spChg>
      </pc:sldChg>
      <pc:sldChg chg="addSp delSp modSp add replId">
        <pc:chgData name="Taiwo Omoyeni" userId="S::taiwo.omoyeni@studentambassadors.com::dd9791a4-051c-4b39-a0bf-ac54c174a20e" providerId="AD" clId="Web-{3D95E065-5DF0-ADD8-30F0-23E2B2F2E335}" dt="2024-09-12T15:43:32.671" v="72" actId="1076"/>
        <pc:sldMkLst>
          <pc:docMk/>
          <pc:sldMk cId="4176959236" sldId="278"/>
        </pc:sldMkLst>
        <pc:spChg chg="mod">
          <ac:chgData name="Taiwo Omoyeni" userId="S::taiwo.omoyeni@studentambassadors.com::dd9791a4-051c-4b39-a0bf-ac54c174a20e" providerId="AD" clId="Web-{3D95E065-5DF0-ADD8-30F0-23E2B2F2E335}" dt="2024-09-12T15:43:25.547" v="71" actId="20577"/>
          <ac:spMkLst>
            <pc:docMk/>
            <pc:sldMk cId="4176959236" sldId="278"/>
            <ac:spMk id="2" creationId="{33EA3D94-E8BC-E9EF-FC85-25AB7A41C59D}"/>
          </ac:spMkLst>
        </pc:spChg>
        <pc:spChg chg="del">
          <ac:chgData name="Taiwo Omoyeni" userId="S::taiwo.omoyeni@studentambassadors.com::dd9791a4-051c-4b39-a0bf-ac54c174a20e" providerId="AD" clId="Web-{3D95E065-5DF0-ADD8-30F0-23E2B2F2E335}" dt="2024-09-12T15:43:01.357" v="57"/>
          <ac:spMkLst>
            <pc:docMk/>
            <pc:sldMk cId="4176959236" sldId="278"/>
            <ac:spMk id="4" creationId="{93C2A310-75B6-83FA-7C31-CCE08F16CD7B}"/>
          </ac:spMkLst>
        </pc:spChg>
        <pc:picChg chg="add mod">
          <ac:chgData name="Taiwo Omoyeni" userId="S::taiwo.omoyeni@studentambassadors.com::dd9791a4-051c-4b39-a0bf-ac54c174a20e" providerId="AD" clId="Web-{3D95E065-5DF0-ADD8-30F0-23E2B2F2E335}" dt="2024-09-12T15:43:07.795" v="60" actId="1076"/>
          <ac:picMkLst>
            <pc:docMk/>
            <pc:sldMk cId="4176959236" sldId="278"/>
            <ac:picMk id="3" creationId="{BF114278-3573-5FC9-A182-D21544847D29}"/>
          </ac:picMkLst>
        </pc:picChg>
        <pc:picChg chg="mod">
          <ac:chgData name="Taiwo Omoyeni" userId="S::taiwo.omoyeni@studentambassadors.com::dd9791a4-051c-4b39-a0bf-ac54c174a20e" providerId="AD" clId="Web-{3D95E065-5DF0-ADD8-30F0-23E2B2F2E335}" dt="2024-09-12T15:43:32.671" v="72" actId="1076"/>
          <ac:picMkLst>
            <pc:docMk/>
            <pc:sldMk cId="4176959236" sldId="278"/>
            <ac:picMk id="7" creationId="{1D77082A-0409-FCBD-345C-CF6C0467C713}"/>
          </ac:picMkLst>
        </pc:picChg>
      </pc:sldChg>
    </pc:docChg>
  </pc:docChgLst>
  <pc:docChgLst>
    <pc:chgData name="Taiwo Omoyeni" userId="dd9791a4-051c-4b39-a0bf-ac54c174a20e" providerId="ADAL" clId="{5B60C55C-C29A-AC45-812B-0C48E1FCF6FF}"/>
    <pc:docChg chg="undo custSel addSld modSld sldOrd">
      <pc:chgData name="Taiwo Omoyeni" userId="dd9791a4-051c-4b39-a0bf-ac54c174a20e" providerId="ADAL" clId="{5B60C55C-C29A-AC45-812B-0C48E1FCF6FF}" dt="2024-09-12T17:00:20.568" v="142" actId="5793"/>
      <pc:docMkLst>
        <pc:docMk/>
      </pc:docMkLst>
      <pc:sldChg chg="modSp">
        <pc:chgData name="Taiwo Omoyeni" userId="dd9791a4-051c-4b39-a0bf-ac54c174a20e" providerId="ADAL" clId="{5B60C55C-C29A-AC45-812B-0C48E1FCF6FF}" dt="2024-09-12T16:48:33.159" v="18" actId="20577"/>
        <pc:sldMkLst>
          <pc:docMk/>
          <pc:sldMk cId="3816176312" sldId="269"/>
        </pc:sldMkLst>
        <pc:spChg chg="mod">
          <ac:chgData name="Taiwo Omoyeni" userId="dd9791a4-051c-4b39-a0bf-ac54c174a20e" providerId="ADAL" clId="{5B60C55C-C29A-AC45-812B-0C48E1FCF6FF}" dt="2024-09-12T16:48:33.159" v="18" actId="20577"/>
          <ac:spMkLst>
            <pc:docMk/>
            <pc:sldMk cId="3816176312" sldId="269"/>
            <ac:spMk id="2" creationId="{33EA3D94-E8BC-E9EF-FC85-25AB7A41C59D}"/>
          </ac:spMkLst>
        </pc:spChg>
      </pc:sldChg>
      <pc:sldChg chg="delSp modSp new ord">
        <pc:chgData name="Taiwo Omoyeni" userId="dd9791a4-051c-4b39-a0bf-ac54c174a20e" providerId="ADAL" clId="{5B60C55C-C29A-AC45-812B-0C48E1FCF6FF}" dt="2024-09-12T17:00:20.568" v="142" actId="5793"/>
        <pc:sldMkLst>
          <pc:docMk/>
          <pc:sldMk cId="3399760378" sldId="279"/>
        </pc:sldMkLst>
        <pc:spChg chg="mod">
          <ac:chgData name="Taiwo Omoyeni" userId="dd9791a4-051c-4b39-a0bf-ac54c174a20e" providerId="ADAL" clId="{5B60C55C-C29A-AC45-812B-0C48E1FCF6FF}" dt="2024-09-12T16:51:25.750" v="36" actId="20577"/>
          <ac:spMkLst>
            <pc:docMk/>
            <pc:sldMk cId="3399760378" sldId="279"/>
            <ac:spMk id="2" creationId="{AB19E439-9288-F2D4-EEDD-C5B29514DA81}"/>
          </ac:spMkLst>
        </pc:spChg>
        <pc:spChg chg="mod">
          <ac:chgData name="Taiwo Omoyeni" userId="dd9791a4-051c-4b39-a0bf-ac54c174a20e" providerId="ADAL" clId="{5B60C55C-C29A-AC45-812B-0C48E1FCF6FF}" dt="2024-09-12T17:00:20.568" v="142" actId="5793"/>
          <ac:spMkLst>
            <pc:docMk/>
            <pc:sldMk cId="3399760378" sldId="279"/>
            <ac:spMk id="3" creationId="{120457F5-34A7-FEC7-8799-7F5B79675DE5}"/>
          </ac:spMkLst>
        </pc:spChg>
        <pc:spChg chg="del">
          <ac:chgData name="Taiwo Omoyeni" userId="dd9791a4-051c-4b39-a0bf-ac54c174a20e" providerId="ADAL" clId="{5B60C55C-C29A-AC45-812B-0C48E1FCF6FF}" dt="2024-09-12T16:51:03.940" v="20" actId="21"/>
          <ac:spMkLst>
            <pc:docMk/>
            <pc:sldMk cId="3399760378" sldId="279"/>
            <ac:spMk id="4" creationId="{50B86F0A-4978-E2BD-CF73-33CF308C9EFE}"/>
          </ac:spMkLst>
        </pc:spChg>
      </pc:sldChg>
    </pc:docChg>
  </pc:docChgLst>
  <pc:docChgLst>
    <pc:chgData name="Taiwo Omoyeni" userId="S::taiwo.omoyeni@studentambassadors.com::dd9791a4-051c-4b39-a0bf-ac54c174a20e" providerId="AD" clId="Web-{86D3F8FD-6A30-50AA-14FF-DBE62A94065D}"/>
    <pc:docChg chg="modSld">
      <pc:chgData name="Taiwo Omoyeni" userId="S::taiwo.omoyeni@studentambassadors.com::dd9791a4-051c-4b39-a0bf-ac54c174a20e" providerId="AD" clId="Web-{86D3F8FD-6A30-50AA-14FF-DBE62A94065D}" dt="2024-09-12T15:07:09.505" v="3"/>
      <pc:docMkLst>
        <pc:docMk/>
      </pc:docMkLst>
      <pc:sldChg chg="addSp delSp modSp">
        <pc:chgData name="Taiwo Omoyeni" userId="S::taiwo.omoyeni@studentambassadors.com::dd9791a4-051c-4b39-a0bf-ac54c174a20e" providerId="AD" clId="Web-{86D3F8FD-6A30-50AA-14FF-DBE62A94065D}" dt="2024-09-12T15:07:09.505" v="3"/>
        <pc:sldMkLst>
          <pc:docMk/>
          <pc:sldMk cId="3024468575" sldId="266"/>
        </pc:sldMkLst>
        <pc:spChg chg="add del mod">
          <ac:chgData name="Taiwo Omoyeni" userId="S::taiwo.omoyeni@studentambassadors.com::dd9791a4-051c-4b39-a0bf-ac54c174a20e" providerId="AD" clId="Web-{86D3F8FD-6A30-50AA-14FF-DBE62A94065D}" dt="2024-09-12T15:07:03.208" v="2"/>
          <ac:spMkLst>
            <pc:docMk/>
            <pc:sldMk cId="3024468575" sldId="266"/>
            <ac:spMk id="3" creationId="{BE9DCC12-2E21-213D-054C-3F2096AC30AC}"/>
          </ac:spMkLst>
        </pc:spChg>
        <pc:picChg chg="add mod">
          <ac:chgData name="Taiwo Omoyeni" userId="S::taiwo.omoyeni@studentambassadors.com::dd9791a4-051c-4b39-a0bf-ac54c174a20e" providerId="AD" clId="Web-{86D3F8FD-6A30-50AA-14FF-DBE62A94065D}" dt="2024-09-12T15:07:09.505" v="3"/>
          <ac:picMkLst>
            <pc:docMk/>
            <pc:sldMk cId="3024468575" sldId="266"/>
            <ac:picMk id="6" creationId="{5CED1A6F-6337-43E7-1943-7B74EB3C0E7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9/13/2024 7:42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9/13/2024 7:42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r>
              <a:rPr lang="en-US" dirty="0" err="1">
                <a:cs typeface="Calibri"/>
              </a:rPr>
              <a:t>Korrie</a:t>
            </a:r>
            <a:endParaRPr lang="en-US" dirty="0"/>
          </a:p>
          <a:p>
            <a:r>
              <a:rPr lang="en-US" dirty="0">
                <a:cs typeface="Calibri"/>
              </a:rPr>
              <a:t>updated 7/21</a:t>
            </a:r>
            <a:endParaRPr lang="en-US" dirty="0"/>
          </a:p>
          <a:p>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9/13/2024 7:42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3170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9/13/2024 7:42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r>
              <a:rPr lang="en-US" dirty="0" err="1">
                <a:cs typeface="Calibri"/>
              </a:rPr>
              <a:t>Korrie</a:t>
            </a:r>
            <a:endParaRPr lang="en-US" dirty="0"/>
          </a:p>
          <a:p>
            <a:r>
              <a:rPr lang="en-US" dirty="0">
                <a:cs typeface="Calibri"/>
              </a:rPr>
              <a:t>updated 7/21</a:t>
            </a:r>
            <a:endParaRPr lang="en-US" dirty="0"/>
          </a:p>
          <a:p>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9/13/2024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8910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9/13/2024 7:45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4277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9/13/2024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114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9/13/2024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1666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9/13/2024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787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9/13/2024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2.wdp"/><Relationship Id="rId5" Type="http://schemas.openxmlformats.org/officeDocument/2006/relationships/image" Target="../media/image3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unlexxi/mlsalearnbot" TargetMode="External"/><Relationship Id="rId2" Type="http://schemas.openxmlformats.org/officeDocument/2006/relationships/hyperlink" Target="https://mlsabot.azurewebsites.net/" TargetMode="Externa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mlsa-ai.vercel.app/" TargetMode="External"/><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658382" y="1356858"/>
            <a:ext cx="4167887" cy="1159045"/>
          </a:xfrm>
        </p:spPr>
        <p:txBody>
          <a:bodyPr wrap="square" anchor="b">
            <a:normAutofit/>
          </a:bodyPr>
          <a:lstStyle/>
          <a:p>
            <a:pPr>
              <a:spcBef>
                <a:spcPts val="800"/>
              </a:spcBef>
              <a:spcAft>
                <a:spcPts val="800"/>
              </a:spcAft>
            </a:pPr>
            <a:r>
              <a:rPr lang="en-US" sz="4400" b="1" dirty="0">
                <a:latin typeface="Aptos" panose="020B0004020202020204" pitchFamily="34" charset="0"/>
                <a:cs typeface="Segoe UI"/>
              </a:rPr>
              <a:t>MLSA </a:t>
            </a:r>
            <a:r>
              <a:rPr lang="en-US" sz="4400" b="1" dirty="0" err="1">
                <a:latin typeface="Aptos" panose="020B0004020202020204" pitchFamily="34" charset="0"/>
                <a:cs typeface="Segoe UI"/>
              </a:rPr>
              <a:t>LearnBot</a:t>
            </a:r>
            <a:r>
              <a:rPr lang="en-US" sz="4400" b="1" dirty="0">
                <a:latin typeface="Aptos" panose="020B0004020202020204" pitchFamily="34" charset="0"/>
                <a:cs typeface="Segoe UI"/>
              </a:rPr>
              <a:t> </a:t>
            </a:r>
            <a:br>
              <a:rPr lang="en-US" b="1" dirty="0">
                <a:latin typeface="Aptos" panose="020B0004020202020204" pitchFamily="34" charset="0"/>
                <a:cs typeface="Segoe UI"/>
              </a:rPr>
            </a:br>
            <a:r>
              <a:rPr lang="en-US" sz="3200" b="1" dirty="0">
                <a:latin typeface="Aptos" panose="020B0004020202020204" pitchFamily="34" charset="0"/>
                <a:cs typeface="Segoe UI"/>
              </a:rPr>
              <a:t>by Team </a:t>
            </a:r>
            <a:r>
              <a:rPr lang="en-US" sz="3200" b="1" dirty="0" err="1">
                <a:latin typeface="Aptos" panose="020B0004020202020204" pitchFamily="34" charset="0"/>
                <a:cs typeface="Segoe UI"/>
              </a:rPr>
              <a:t>StarLabs</a:t>
            </a:r>
            <a:endParaRPr lang="en-US" b="1" dirty="0">
              <a:latin typeface="Aptos" panose="020B0004020202020204" pitchFamily="34" charset="0"/>
            </a:endParaRPr>
          </a:p>
        </p:txBody>
      </p:sp>
      <p:sp>
        <p:nvSpPr>
          <p:cNvPr id="5" name="Text Placeholder 4"/>
          <p:cNvSpPr>
            <a:spLocks noGrp="1"/>
          </p:cNvSpPr>
          <p:nvPr>
            <p:ph type="body" sz="quarter" idx="12"/>
          </p:nvPr>
        </p:nvSpPr>
        <p:spPr>
          <a:xfrm>
            <a:off x="658381" y="3709215"/>
            <a:ext cx="4108894" cy="2202426"/>
          </a:xfrm>
        </p:spPr>
        <p:txBody>
          <a:bodyPr vert="horz" wrap="square" lIns="0" tIns="0" rIns="0" bIns="0" rtlCol="0" anchor="t">
            <a:normAutofit/>
          </a:bodyPr>
          <a:lstStyle/>
          <a:p>
            <a:pPr>
              <a:spcAft>
                <a:spcPts val="600"/>
              </a:spcAft>
            </a:pPr>
            <a:r>
              <a:rPr lang="en-US" b="1" u="sng" dirty="0">
                <a:cs typeface="Segoe UI"/>
              </a:rPr>
              <a:t>Name of Team Members:</a:t>
            </a:r>
          </a:p>
          <a:p>
            <a:pPr>
              <a:spcAft>
                <a:spcPts val="600"/>
              </a:spcAft>
            </a:pPr>
            <a:r>
              <a:rPr lang="en-US" b="1" dirty="0" err="1"/>
              <a:t>Damilare</a:t>
            </a:r>
            <a:r>
              <a:rPr lang="en-US" b="1" dirty="0"/>
              <a:t> AKINYEMI (Lead)</a:t>
            </a:r>
          </a:p>
          <a:p>
            <a:pPr>
              <a:spcAft>
                <a:spcPts val="600"/>
              </a:spcAft>
            </a:pPr>
            <a:r>
              <a:rPr lang="en-US" b="1" dirty="0"/>
              <a:t>Taiwo OMOYENI</a:t>
            </a:r>
          </a:p>
          <a:p>
            <a:pPr>
              <a:spcAft>
                <a:spcPts val="600"/>
              </a:spcAft>
            </a:pPr>
            <a:r>
              <a:rPr lang="en-US" b="1" dirty="0"/>
              <a:t>Emmanuel OMOLAJA</a:t>
            </a:r>
          </a:p>
          <a:p>
            <a:pPr>
              <a:spcAft>
                <a:spcPts val="600"/>
              </a:spcAft>
            </a:pPr>
            <a:r>
              <a:rPr lang="en-US" b="1" dirty="0"/>
              <a:t>Jessica ESCOBEDO</a:t>
            </a: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
        <p:nvSpPr>
          <p:cNvPr id="8" name="Title 3">
            <a:extLst>
              <a:ext uri="{FF2B5EF4-FFF2-40B4-BE49-F238E27FC236}">
                <a16:creationId xmlns:a16="http://schemas.microsoft.com/office/drawing/2014/main" id="{E419AAEB-D0BD-88DF-B36F-4B2ECE2880F5}"/>
              </a:ext>
            </a:extLst>
          </p:cNvPr>
          <p:cNvSpPr txBox="1">
            <a:spLocks/>
          </p:cNvSpPr>
          <p:nvPr/>
        </p:nvSpPr>
        <p:spPr>
          <a:xfrm>
            <a:off x="658381" y="2731082"/>
            <a:ext cx="4167887" cy="638920"/>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pPr>
              <a:spcBef>
                <a:spcPts val="800"/>
              </a:spcBef>
              <a:spcAft>
                <a:spcPts val="800"/>
              </a:spcAft>
            </a:pPr>
            <a:r>
              <a:rPr lang="en-GB" sz="2000" b="1" dirty="0">
                <a:latin typeface="Aptos" panose="020B0004020202020204" pitchFamily="34" charset="0"/>
                <a:cs typeface="Segoe UI"/>
              </a:rPr>
              <a:t>Solution Type: </a:t>
            </a:r>
            <a:r>
              <a:rPr lang="en-GB" sz="2000" b="1" dirty="0">
                <a:latin typeface="Aptos" panose="020B0004020202020204" pitchFamily="34" charset="0"/>
                <a:ea typeface="+mj-lt"/>
                <a:cs typeface="+mj-lt"/>
              </a:rPr>
              <a:t>AI and Application Development </a:t>
            </a:r>
            <a:r>
              <a:rPr lang="en-GB" sz="2000" b="1" dirty="0">
                <a:latin typeface="Aptos" panose="020B0004020202020204" pitchFamily="34" charset="0"/>
                <a:cs typeface="Segoe UI Semibold"/>
              </a:rPr>
              <a:t>(</a:t>
            </a:r>
            <a:r>
              <a:rPr lang="en-GB" sz="2000" b="1" dirty="0">
                <a:latin typeface="Aptos" panose="020B0004020202020204" pitchFamily="34" charset="0"/>
                <a:cs typeface="Segoe UI"/>
              </a:rPr>
              <a:t>Prototype)</a:t>
            </a:r>
            <a:endParaRPr lang="en-GB" b="1" dirty="0">
              <a:latin typeface="Aptos" panose="020B0004020202020204" pitchFamily="34" charset="0"/>
            </a:endParaRPr>
          </a:p>
        </p:txBody>
      </p:sp>
    </p:spTree>
    <p:extLst>
      <p:ext uri="{BB962C8B-B14F-4D97-AF65-F5344CB8AC3E}">
        <p14:creationId xmlns:p14="http://schemas.microsoft.com/office/powerpoint/2010/main" val="247348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469">
        <p159:morph option="byObject"/>
      </p:transition>
    </mc:Choice>
    <mc:Fallback xmlns="">
      <p:transition spd="slow" advTm="1146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2E83CC5-C893-F0E3-353E-06EB52CE3EF8}"/>
              </a:ext>
            </a:extLst>
          </p:cNvPr>
          <p:cNvGrpSpPr/>
          <p:nvPr/>
        </p:nvGrpSpPr>
        <p:grpSpPr>
          <a:xfrm>
            <a:off x="881365" y="1636298"/>
            <a:ext cx="10429269" cy="4921141"/>
            <a:chOff x="575189" y="1665795"/>
            <a:chExt cx="10429269" cy="4921141"/>
          </a:xfrm>
        </p:grpSpPr>
        <p:pic>
          <p:nvPicPr>
            <p:cNvPr id="5" name="Picture 4" descr="A black text with white background&#10;&#10;Description automatically generated">
              <a:extLst>
                <a:ext uri="{FF2B5EF4-FFF2-40B4-BE49-F238E27FC236}">
                  <a16:creationId xmlns:a16="http://schemas.microsoft.com/office/drawing/2014/main" id="{60B1B528-84F9-F48E-2756-95E8ADED7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189" y="1665795"/>
              <a:ext cx="6948652" cy="4921141"/>
            </a:xfrm>
            <a:prstGeom prst="rect">
              <a:avLst/>
            </a:prstGeom>
          </p:spPr>
        </p:pic>
        <p:pic>
          <p:nvPicPr>
            <p:cNvPr id="8" name="Picture 7">
              <a:extLst>
                <a:ext uri="{FF2B5EF4-FFF2-40B4-BE49-F238E27FC236}">
                  <a16:creationId xmlns:a16="http://schemas.microsoft.com/office/drawing/2014/main" id="{DD669209-21F5-C9C6-C4C5-BDA4C8980B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0516" y="1778192"/>
              <a:ext cx="4293942" cy="4047421"/>
            </a:xfrm>
            <a:prstGeom prst="rect">
              <a:avLst/>
            </a:prstGeom>
          </p:spPr>
        </p:pic>
      </p:grpSp>
    </p:spTree>
    <p:extLst>
      <p:ext uri="{BB962C8B-B14F-4D97-AF65-F5344CB8AC3E}">
        <p14:creationId xmlns:p14="http://schemas.microsoft.com/office/powerpoint/2010/main" val="343654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1E6B9DE-D2C1-1CFB-2901-90FBDCC4B01A}"/>
              </a:ext>
            </a:extLst>
          </p:cNvPr>
          <p:cNvGrpSpPr/>
          <p:nvPr/>
        </p:nvGrpSpPr>
        <p:grpSpPr>
          <a:xfrm>
            <a:off x="9373403" y="4923103"/>
            <a:ext cx="2613803" cy="1742535"/>
            <a:chOff x="344422" y="3108961"/>
            <a:chExt cx="5029199" cy="3352799"/>
          </a:xfrm>
        </p:grpSpPr>
        <p:pic>
          <p:nvPicPr>
            <p:cNvPr id="9" name="Picture 8" descr="A person sitting on the floor with her hands on her face">
              <a:extLst>
                <a:ext uri="{FF2B5EF4-FFF2-40B4-BE49-F238E27FC236}">
                  <a16:creationId xmlns:a16="http://schemas.microsoft.com/office/drawing/2014/main" id="{A67010AA-62F3-15E7-866C-8F34434E2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422" y="3108961"/>
              <a:ext cx="5029199" cy="3352799"/>
            </a:xfrm>
            <a:prstGeom prst="rect">
              <a:avLst/>
            </a:prstGeom>
          </p:spPr>
        </p:pic>
        <p:pic>
          <p:nvPicPr>
            <p:cNvPr id="10" name="Picture Placeholder 5" descr="Diagram&#10;&#10;Description automatically generated with medium confidence">
              <a:extLst>
                <a:ext uri="{FF2B5EF4-FFF2-40B4-BE49-F238E27FC236}">
                  <a16:creationId xmlns:a16="http://schemas.microsoft.com/office/drawing/2014/main" id="{61CE0DF5-0292-D437-687F-60090F438D94}"/>
                </a:ext>
              </a:extLst>
            </p:cNvPr>
            <p:cNvPicPr>
              <a:picLocks noChangeAspect="1"/>
            </p:cNvPicPr>
            <p:nvPr/>
          </p:nvPicPr>
          <p:blipFill rotWithShape="1">
            <a:blip r:embed="rId4"/>
            <a:srcRect l="6376" r="6372" b="-2"/>
            <a:stretch/>
          </p:blipFill>
          <p:spPr bwMode="ltGray">
            <a:xfrm>
              <a:off x="2539045" y="5103019"/>
              <a:ext cx="200023" cy="200023"/>
            </a:xfrm>
            <a:prstGeom prst="rect">
              <a:avLst/>
            </a:prstGeom>
            <a:noFill/>
          </p:spPr>
        </p:pic>
      </p:grpSp>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panose="020B0004020202020204" pitchFamily="34" charset="0"/>
                <a:cs typeface="Segoe UI"/>
              </a:rPr>
              <a:t>The Opportunity </a:t>
            </a:r>
            <a:endParaRPr lang="en-US" sz="3600" b="1" kern="1200" cap="none" spc="-50" baseline="0" dirty="0">
              <a:ln w="3175">
                <a:noFill/>
              </a:ln>
              <a:solidFill>
                <a:schemeClr val="accent3"/>
              </a:solidFill>
              <a:effectLst/>
              <a:latin typeface="Aptos" panose="020B0004020202020204" pitchFamily="34" charset="0"/>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487622" y="1708913"/>
            <a:ext cx="10969660" cy="2265284"/>
          </a:xfrm>
          <a:prstGeom prst="rect">
            <a:avLst/>
          </a:prstGeom>
        </p:spPr>
        <p:txBody>
          <a:bodyPr vert="horz" wrap="square" lIns="0" tIns="0" rIns="0" bIns="0" rtlCol="0" anchor="t">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r>
              <a:rPr lang="en-GB" sz="2200" b="1">
                <a:solidFill>
                  <a:schemeClr val="accent2"/>
                </a:solidFill>
                <a:latin typeface="Aptos"/>
              </a:rPr>
              <a:t>We've all been there — stuck in a loop, trying to find the right information, only to end up more confused and frustrated. </a:t>
            </a:r>
            <a:r>
              <a:rPr lang="en-GB" sz="2200">
                <a:solidFill>
                  <a:srgbClr val="000000"/>
                </a:solidFill>
                <a:latin typeface="Aptos"/>
              </a:rPr>
              <a:t>Whether it's navigating through countless documents or waiting for responses, finding the help you need can sometimes feel like a daunting task. </a:t>
            </a:r>
            <a:endParaRPr lang="en-US" sz="2200">
              <a:solidFill>
                <a:srgbClr val="000000"/>
              </a:solidFill>
              <a:latin typeface="Aptos"/>
            </a:endParaRPr>
          </a:p>
          <a:p>
            <a:pPr algn="just" defTabSz="932742"/>
            <a:endParaRPr lang="en-GB" sz="2200">
              <a:solidFill>
                <a:srgbClr val="000000"/>
              </a:solidFill>
              <a:latin typeface="Aptos"/>
            </a:endParaRPr>
          </a:p>
          <a:p>
            <a:pPr algn="just" defTabSz="932742"/>
            <a:r>
              <a:rPr lang="en-GB" sz="2200">
                <a:solidFill>
                  <a:srgbClr val="000000"/>
                </a:solidFill>
                <a:latin typeface="Aptos"/>
              </a:rPr>
              <a:t>This struggle is particularly true for Student Ambassadors who often need quick and accurate information to support their roles. </a:t>
            </a:r>
            <a:r>
              <a:rPr lang="en-GB" sz="2200" b="1">
                <a:solidFill>
                  <a:schemeClr val="accent2"/>
                </a:solidFill>
                <a:latin typeface="Aptos"/>
              </a:rPr>
              <a:t>The process of sifting through resources can be time-consuming, leaving them with less time to focus on what really matters — engaging with their peers and making an impact.</a:t>
            </a:r>
            <a:endParaRPr lang="en-US" sz="2200" b="1">
              <a:solidFill>
                <a:schemeClr val="accent2"/>
              </a:solidFill>
              <a:latin typeface="Aptos"/>
            </a:endParaRPr>
          </a:p>
        </p:txBody>
      </p:sp>
      <p:pic>
        <p:nvPicPr>
          <p:cNvPr id="5" name="Picture 4">
            <a:extLst>
              <a:ext uri="{FF2B5EF4-FFF2-40B4-BE49-F238E27FC236}">
                <a16:creationId xmlns:a16="http://schemas.microsoft.com/office/drawing/2014/main" id="{359E800F-C797-1952-E117-0D1A5C9667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15318" y="135577"/>
            <a:ext cx="1150651" cy="1083623"/>
          </a:xfrm>
          <a:prstGeom prst="rect">
            <a:avLst/>
          </a:prstGeom>
        </p:spPr>
      </p:pic>
      <p:pic>
        <p:nvPicPr>
          <p:cNvPr id="6" name="Picture 5">
            <a:extLst>
              <a:ext uri="{FF2B5EF4-FFF2-40B4-BE49-F238E27FC236}">
                <a16:creationId xmlns:a16="http://schemas.microsoft.com/office/drawing/2014/main" id="{5CED1A6F-6337-43E7-1943-7B74EB3C0E7A}"/>
              </a:ext>
            </a:extLst>
          </p:cNvPr>
          <p:cNvPicPr>
            <a:picLocks noChangeAspect="1"/>
          </p:cNvPicPr>
          <p:nvPr/>
        </p:nvPicPr>
        <p:blipFill>
          <a:blip r:embed="rId6"/>
          <a:stretch>
            <a:fillRect/>
          </a:stretch>
        </p:blipFill>
        <p:spPr>
          <a:xfrm>
            <a:off x="359524" y="4239075"/>
            <a:ext cx="8813141" cy="2261738"/>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advTm="2165">
        <p:fade/>
      </p:transition>
    </mc:Choice>
    <mc:Fallback xmlns="">
      <p:transition spd="med" advTm="2165">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C2A310-75B6-83FA-7C31-CCE08F16CD7B}"/>
              </a:ext>
            </a:extLst>
          </p:cNvPr>
          <p:cNvSpPr txBox="1"/>
          <p:nvPr/>
        </p:nvSpPr>
        <p:spPr>
          <a:xfrm>
            <a:off x="4849173" y="2216349"/>
            <a:ext cx="6754564" cy="3822104"/>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ts val="1000"/>
              </a:spcBef>
              <a:spcAft>
                <a:spcPts val="1000"/>
              </a:spcAft>
              <a:buSzPct val="90000"/>
            </a:pPr>
            <a:r>
              <a:rPr lang="en-GB" sz="2200">
                <a:solidFill>
                  <a:schemeClr val="accent2"/>
                </a:solidFill>
                <a:latin typeface="Aptos"/>
              </a:rPr>
              <a:t>That's where our solution comes in. We set out to build an Intelligent Chatbot</a:t>
            </a:r>
            <a:r>
              <a:rPr lang="en-GB" sz="2200">
                <a:solidFill>
                  <a:srgbClr val="000000"/>
                </a:solidFill>
                <a:latin typeface="Aptos"/>
              </a:rPr>
              <a:t> (Question-and-Answer) app designed specifically for Student Ambassadors. </a:t>
            </a:r>
          </a:p>
          <a:p>
            <a:pPr algn="just" defTabSz="932742">
              <a:lnSpc>
                <a:spcPct val="90000"/>
              </a:lnSpc>
              <a:spcBef>
                <a:spcPts val="1000"/>
              </a:spcBef>
              <a:spcAft>
                <a:spcPts val="1000"/>
              </a:spcAft>
              <a:buSzPct val="90000"/>
            </a:pPr>
            <a:r>
              <a:rPr lang="en-GB" sz="2000" b="1">
                <a:solidFill>
                  <a:schemeClr val="accent2"/>
                </a:solidFill>
                <a:latin typeface="Aptos"/>
              </a:rPr>
              <a:t>Our goal? </a:t>
            </a:r>
          </a:p>
          <a:p>
            <a:pPr algn="just" defTabSz="932742">
              <a:lnSpc>
                <a:spcPct val="90000"/>
              </a:lnSpc>
              <a:spcBef>
                <a:spcPts val="1000"/>
              </a:spcBef>
              <a:spcAft>
                <a:spcPts val="1000"/>
              </a:spcAft>
              <a:buSzPct val="90000"/>
            </a:pPr>
            <a:r>
              <a:rPr lang="en-GB" sz="2000" b="1">
                <a:solidFill>
                  <a:schemeClr val="accent2"/>
                </a:solidFill>
                <a:latin typeface="Aptos"/>
              </a:rPr>
              <a:t>To </a:t>
            </a:r>
            <a:r>
              <a:rPr lang="en-US" sz="2000" b="1">
                <a:solidFill>
                  <a:schemeClr val="accent2"/>
                </a:solidFill>
                <a:latin typeface="Aptos"/>
              </a:rPr>
              <a:t>leverage cutting-edge AI and </a:t>
            </a:r>
            <a:r>
              <a:rPr lang="en-GB" sz="2000" b="1">
                <a:solidFill>
                  <a:schemeClr val="accent2"/>
                </a:solidFill>
                <a:latin typeface="Aptos"/>
              </a:rPr>
              <a:t>ensure that finding help and information is as seamless and efficient as possible.</a:t>
            </a:r>
          </a:p>
          <a:p>
            <a:pPr algn="just" defTabSz="932742">
              <a:lnSpc>
                <a:spcPct val="90000"/>
              </a:lnSpc>
              <a:spcBef>
                <a:spcPts val="1000"/>
              </a:spcBef>
              <a:spcAft>
                <a:spcPts val="1000"/>
              </a:spcAft>
              <a:buSzPct val="90000"/>
            </a:pPr>
            <a:r>
              <a:rPr lang="en-GB" sz="2200">
                <a:solidFill>
                  <a:srgbClr val="000000"/>
                </a:solidFill>
                <a:latin typeface="Aptos"/>
              </a:rPr>
              <a:t>With our chatbot, Student Ambassadors can get instant answers to their questions, access relevant resources, and navigate their responsibilities with confidence—all within a single, user-friendly interface</a:t>
            </a:r>
            <a:endParaRPr lang="en-US" sz="2200">
              <a:solidFill>
                <a:srgbClr val="000000"/>
              </a:solidFill>
              <a:latin typeface="Aptos"/>
            </a:endParaRPr>
          </a:p>
        </p:txBody>
      </p:sp>
      <p:pic>
        <p:nvPicPr>
          <p:cNvPr id="1026" name="Picture 2" descr="logo">
            <a:extLst>
              <a:ext uri="{FF2B5EF4-FFF2-40B4-BE49-F238E27FC236}">
                <a16:creationId xmlns:a16="http://schemas.microsoft.com/office/drawing/2014/main" id="{9C5E9C49-1928-68DF-0B52-77A32AAF9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7081"/>
            <a:ext cx="5120640" cy="512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panose="020B0004020202020204" pitchFamily="34" charset="0"/>
                <a:cs typeface="Segoe UI"/>
              </a:rPr>
              <a:t>Solution </a:t>
            </a:r>
            <a:endParaRPr lang="en-US" sz="3600" b="1" kern="1200" cap="none" spc="-50" baseline="0" dirty="0">
              <a:ln w="3175">
                <a:noFill/>
              </a:ln>
              <a:solidFill>
                <a:schemeClr val="accent3"/>
              </a:solidFill>
              <a:effectLst/>
              <a:latin typeface="Aptos" panose="020B0004020202020204" pitchFamily="34" charset="0"/>
              <a:cs typeface="Segoe UI" pitchFamily="34" charset="0"/>
            </a:endParaRPr>
          </a:p>
        </p:txBody>
      </p:sp>
      <p:pic>
        <p:nvPicPr>
          <p:cNvPr id="5" name="Picture 4" descr="A toy rocket in the sky&#10;&#10;Description automatically generated">
            <a:extLst>
              <a:ext uri="{FF2B5EF4-FFF2-40B4-BE49-F238E27FC236}">
                <a16:creationId xmlns:a16="http://schemas.microsoft.com/office/drawing/2014/main" id="{ED905751-A018-CB02-B5B1-7566BE52447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32036" y1="17607" x2="32036" y2="24071"/>
                        <a14:foregroundMark x1="32036" y1="19429" x2="30821" y2="22786"/>
                      </a14:backgroundRemoval>
                    </a14:imgEffect>
                  </a14:imgLayer>
                </a14:imgProps>
              </a:ext>
              <a:ext uri="{28A0092B-C50C-407E-A947-70E740481C1C}">
                <a14:useLocalDpi xmlns:a14="http://schemas.microsoft.com/office/drawing/2010/main" val="0"/>
              </a:ext>
            </a:extLst>
          </a:blip>
          <a:stretch>
            <a:fillRect/>
          </a:stretch>
        </p:blipFill>
        <p:spPr>
          <a:xfrm flipH="1">
            <a:off x="10185065" y="0"/>
            <a:ext cx="1418672" cy="1418672"/>
          </a:xfrm>
          <a:prstGeom prst="rect">
            <a:avLst/>
          </a:prstGeom>
        </p:spPr>
      </p:pic>
    </p:spTree>
    <p:extLst>
      <p:ext uri="{BB962C8B-B14F-4D97-AF65-F5344CB8AC3E}">
        <p14:creationId xmlns:p14="http://schemas.microsoft.com/office/powerpoint/2010/main" val="3797102574"/>
      </p:ext>
    </p:extLst>
  </p:cSld>
  <p:clrMapOvr>
    <a:masterClrMapping/>
  </p:clrMapOvr>
  <mc:AlternateContent xmlns:mc="http://schemas.openxmlformats.org/markup-compatibility/2006" xmlns:p14="http://schemas.microsoft.com/office/powerpoint/2010/main">
    <mc:Choice Requires="p14">
      <p:transition spd="med" p14:dur="700" advTm="789">
        <p:fade/>
      </p:transition>
    </mc:Choice>
    <mc:Fallback xmlns="">
      <p:transition spd="med" advTm="78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6740" y="304591"/>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panose="020B0004020202020204" pitchFamily="34" charset="0"/>
                <a:cs typeface="Segoe UI" pitchFamily="34" charset="0"/>
              </a:rPr>
              <a:t>Demo</a:t>
            </a:r>
          </a:p>
        </p:txBody>
      </p:sp>
      <p:pic>
        <p:nvPicPr>
          <p:cNvPr id="4" name="Picture 3" descr="A cartoon rocket ship with a red and blue top&#10;&#10;Description automatically generated">
            <a:extLst>
              <a:ext uri="{FF2B5EF4-FFF2-40B4-BE49-F238E27FC236}">
                <a16:creationId xmlns:a16="http://schemas.microsoft.com/office/drawing/2014/main" id="{5C27E6AC-4715-AE96-B577-723D48A2A3B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84134" y1="75050" x2="75777" y2="72547"/>
                        <a14:foregroundMark x1="75777" y1="72547" x2="76585" y2="83286"/>
                        <a14:foregroundMark x1="76585" y1="83286" x2="83125" y2="87525"/>
                        <a14:foregroundMark x1="83125" y1="87525" x2="89059" y2="83044"/>
                        <a14:foregroundMark x1="89059" y1="83044" x2="84780" y2="75495"/>
                        <a14:foregroundMark x1="84780" y1="75495" x2="84538" y2="74606"/>
                      </a14:backgroundRemoval>
                    </a14:imgEffect>
                  </a14:imgLayer>
                </a14:imgProps>
              </a:ext>
              <a:ext uri="{28A0092B-C50C-407E-A947-70E740481C1C}">
                <a14:useLocalDpi xmlns:a14="http://schemas.microsoft.com/office/drawing/2010/main" val="0"/>
              </a:ext>
            </a:extLst>
          </a:blip>
          <a:stretch>
            <a:fillRect/>
          </a:stretch>
        </p:blipFill>
        <p:spPr>
          <a:xfrm flipH="1">
            <a:off x="10781027" y="162195"/>
            <a:ext cx="696394" cy="696394"/>
          </a:xfrm>
          <a:prstGeom prst="rect">
            <a:avLst/>
          </a:prstGeom>
        </p:spPr>
      </p:pic>
      <p:pic>
        <p:nvPicPr>
          <p:cNvPr id="5" name="MLSA LearnBot UI - Made with Clipchamp (1)">
            <a:hlinkClick r:id="" action="ppaction://media"/>
            <a:extLst>
              <a:ext uri="{FF2B5EF4-FFF2-40B4-BE49-F238E27FC236}">
                <a16:creationId xmlns:a16="http://schemas.microsoft.com/office/drawing/2014/main" id="{70FF9B9E-2B00-1A3E-2F95-32B8F6F56B9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5313" y="872706"/>
            <a:ext cx="11435750" cy="6435305"/>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1" kern="1200" cap="none" spc="-50" baseline="0" dirty="0">
                <a:ln w="3175">
                  <a:noFill/>
                </a:ln>
                <a:solidFill>
                  <a:schemeClr val="accent3"/>
                </a:solidFill>
                <a:effectLst/>
                <a:latin typeface="Aptos" panose="020B0004020202020204" pitchFamily="34" charset="0"/>
                <a:cs typeface="Segoe UI" pitchFamily="34" charset="0"/>
              </a:rPr>
              <a:t>Technologies Used</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14476"/>
            <a:ext cx="10509763" cy="4394597"/>
          </a:xfrm>
          <a:prstGeom prst="rect">
            <a:avLst/>
          </a:prstGeom>
        </p:spPr>
        <p:txBody>
          <a:bodyPr vert="horz" wrap="square" lIns="0" tIns="0" rIns="0" bIns="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150000"/>
              </a:lnSpc>
              <a:spcBef>
                <a:spcPct val="20000"/>
              </a:spcBef>
              <a:spcAft>
                <a:spcPts val="1000"/>
              </a:spcAft>
              <a:buSzPct val="90000"/>
            </a:pPr>
            <a:r>
              <a:rPr lang="en-GB" sz="2200" dirty="0">
                <a:solidFill>
                  <a:srgbClr val="000000"/>
                </a:solidFill>
                <a:latin typeface="Aptos" panose="020B0004020202020204" pitchFamily="34" charset="0"/>
              </a:rPr>
              <a:t>To build this powerful tool, we utilized a robust stack of technologies, including; </a:t>
            </a:r>
          </a:p>
          <a:p>
            <a:pPr marL="398145" indent="-163195" algn="just" defTabSz="932742">
              <a:lnSpc>
                <a:spcPct val="150000"/>
              </a:lnSpc>
              <a:spcBef>
                <a:spcPct val="20000"/>
              </a:spcBef>
              <a:buSzPct val="90000"/>
              <a:buFont typeface="Arial" panose="020B0604020202020204" pitchFamily="34" charset="0"/>
              <a:buChar char="•"/>
            </a:pPr>
            <a:r>
              <a:rPr lang="en-GB" sz="2200">
                <a:solidFill>
                  <a:srgbClr val="000000"/>
                </a:solidFill>
                <a:latin typeface="Aptos"/>
              </a:rPr>
              <a:t>Azure Web App for seamless deployment</a:t>
            </a:r>
          </a:p>
          <a:p>
            <a:pPr marL="398145" indent="-163195" algn="just" defTabSz="932742">
              <a:lnSpc>
                <a:spcPct val="150000"/>
              </a:lnSpc>
              <a:spcBef>
                <a:spcPct val="20000"/>
              </a:spcBef>
              <a:buSzPct val="90000"/>
              <a:buFont typeface="Arial" panose="020B0604020202020204" pitchFamily="34" charset="0"/>
              <a:buChar char="•"/>
            </a:pPr>
            <a:r>
              <a:rPr lang="en-GB" sz="2200">
                <a:solidFill>
                  <a:srgbClr val="000000"/>
                </a:solidFill>
                <a:latin typeface="Aptos"/>
              </a:rPr>
              <a:t>Azure AI Search for enhanced search capabilities</a:t>
            </a:r>
          </a:p>
          <a:p>
            <a:pPr marL="398145" indent="-163195" algn="just" defTabSz="932742">
              <a:lnSpc>
                <a:spcPct val="150000"/>
              </a:lnSpc>
              <a:spcBef>
                <a:spcPct val="20000"/>
              </a:spcBef>
              <a:buSzPct val="90000"/>
              <a:buFont typeface="Arial" panose="020B0604020202020204" pitchFamily="34" charset="0"/>
              <a:buChar char="•"/>
            </a:pPr>
            <a:r>
              <a:rPr lang="en-GB" sz="2200">
                <a:solidFill>
                  <a:srgbClr val="000000"/>
                </a:solidFill>
                <a:latin typeface="Aptos"/>
              </a:rPr>
              <a:t>OpenAI for natural language processing</a:t>
            </a:r>
          </a:p>
          <a:p>
            <a:pPr marL="398145" indent="-163195" algn="just" defTabSz="932742">
              <a:lnSpc>
                <a:spcPct val="150000"/>
              </a:lnSpc>
              <a:spcBef>
                <a:spcPct val="20000"/>
              </a:spcBef>
              <a:buSzPct val="90000"/>
              <a:buFont typeface="Arial" panose="020B0604020202020204" pitchFamily="34" charset="0"/>
              <a:buChar char="•"/>
            </a:pPr>
            <a:r>
              <a:rPr lang="en-GB" sz="2200">
                <a:solidFill>
                  <a:srgbClr val="000000"/>
                </a:solidFill>
                <a:latin typeface="Aptos"/>
              </a:rPr>
              <a:t>The development process was streamlined with GitHub for version control</a:t>
            </a:r>
          </a:p>
          <a:p>
            <a:pPr marL="398145" indent="-163195" algn="just" defTabSz="932742">
              <a:lnSpc>
                <a:spcPct val="150000"/>
              </a:lnSpc>
              <a:spcBef>
                <a:spcPct val="20000"/>
              </a:spcBef>
              <a:buSzPct val="90000"/>
              <a:buFont typeface="Arial" panose="020B0604020202020204" pitchFamily="34" charset="0"/>
              <a:buChar char="•"/>
            </a:pPr>
            <a:r>
              <a:rPr lang="en-GB" sz="2200">
                <a:solidFill>
                  <a:srgbClr val="000000"/>
                </a:solidFill>
                <a:latin typeface="Aptos"/>
              </a:rPr>
              <a:t>Visual Studio Code as our primary IDE</a:t>
            </a:r>
          </a:p>
          <a:p>
            <a:pPr marL="398145" indent="-163195" algn="just" defTabSz="932742">
              <a:lnSpc>
                <a:spcPct val="150000"/>
              </a:lnSpc>
              <a:spcBef>
                <a:spcPct val="20000"/>
              </a:spcBef>
              <a:buSzPct val="90000"/>
              <a:buFont typeface="Arial" panose="020B0604020202020204" pitchFamily="34" charset="0"/>
              <a:buChar char="•"/>
            </a:pPr>
            <a:r>
              <a:rPr lang="en-GB" sz="2200">
                <a:solidFill>
                  <a:srgbClr val="000000"/>
                </a:solidFill>
                <a:latin typeface="Aptos"/>
              </a:rPr>
              <a:t>Copilot for AI-assisted coding. </a:t>
            </a:r>
          </a:p>
          <a:p>
            <a:pPr marL="398145" indent="-163195" algn="just" defTabSz="932742">
              <a:lnSpc>
                <a:spcPct val="150000"/>
              </a:lnSpc>
              <a:spcBef>
                <a:spcPct val="20000"/>
              </a:spcBef>
              <a:buSzPct val="90000"/>
              <a:buFont typeface="Arial" panose="020B0604020202020204" pitchFamily="34" charset="0"/>
              <a:buChar char="•"/>
            </a:pPr>
            <a:r>
              <a:rPr lang="en-GB" sz="2200">
                <a:solidFill>
                  <a:srgbClr val="000000"/>
                </a:solidFill>
                <a:latin typeface="Aptos"/>
              </a:rPr>
              <a:t>Additionally, Microsoft Word was used for documentation</a:t>
            </a:r>
            <a:endParaRPr lang="en-US" sz="2200">
              <a:solidFill>
                <a:srgbClr val="000000"/>
              </a:solidFill>
              <a:latin typeface="Aptos"/>
            </a:endParaRPr>
          </a:p>
        </p:txBody>
      </p:sp>
      <p:pic>
        <p:nvPicPr>
          <p:cNvPr id="5" name="Picture 4" descr="A cartoon rocket ship with a red and blue top&#10;&#10;Description automatically generated">
            <a:extLst>
              <a:ext uri="{FF2B5EF4-FFF2-40B4-BE49-F238E27FC236}">
                <a16:creationId xmlns:a16="http://schemas.microsoft.com/office/drawing/2014/main" id="{6B1BBD03-E1E7-5229-43D3-3A196577749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84134" y1="75050" x2="75777" y2="72547"/>
                        <a14:foregroundMark x1="75777" y1="72547" x2="76585" y2="83286"/>
                        <a14:foregroundMark x1="76585" y1="83286" x2="83125" y2="87525"/>
                        <a14:foregroundMark x1="83125" y1="87525" x2="89059" y2="83044"/>
                        <a14:foregroundMark x1="89059" y1="83044" x2="84780" y2="75495"/>
                        <a14:foregroundMark x1="84780" y1="75495" x2="84538" y2="74606"/>
                      </a14:backgroundRemoval>
                    </a14:imgEffect>
                  </a14:imgLayer>
                </a14:imgProps>
              </a:ext>
              <a:ext uri="{28A0092B-C50C-407E-A947-70E740481C1C}">
                <a14:useLocalDpi xmlns:a14="http://schemas.microsoft.com/office/drawing/2010/main" val="0"/>
              </a:ext>
            </a:extLst>
          </a:blip>
          <a:stretch>
            <a:fillRect/>
          </a:stretch>
        </p:blipFill>
        <p:spPr>
          <a:xfrm flipH="1">
            <a:off x="10327047" y="-32717"/>
            <a:ext cx="1533832" cy="1533832"/>
          </a:xfrm>
          <a:prstGeom prst="rect">
            <a:avLst/>
          </a:prstGeom>
        </p:spPr>
      </p:pic>
    </p:spTree>
    <p:extLst>
      <p:ext uri="{BB962C8B-B14F-4D97-AF65-F5344CB8AC3E}">
        <p14:creationId xmlns:p14="http://schemas.microsoft.com/office/powerpoint/2010/main" val="337564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1" kern="1200" cap="none" spc="-50" baseline="0" dirty="0">
                <a:ln w="3175">
                  <a:noFill/>
                </a:ln>
                <a:solidFill>
                  <a:schemeClr val="accent3"/>
                </a:solidFill>
                <a:effectLst/>
                <a:latin typeface="Aptos" panose="020B0004020202020204" pitchFamily="34" charset="0"/>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976437"/>
            <a:ext cx="11018520"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ts val="1000"/>
              </a:spcBef>
              <a:spcAft>
                <a:spcPts val="1000"/>
              </a:spcAft>
              <a:buSzPct val="90000"/>
            </a:pPr>
            <a:r>
              <a:rPr lang="en-US" sz="2800" b="1">
                <a:solidFill>
                  <a:schemeClr val="accent2"/>
                </a:solidFill>
                <a:latin typeface="Aptos"/>
              </a:rPr>
              <a:t>What do we recommend our audience start doing? </a:t>
            </a:r>
            <a:endParaRPr lang="en-US" sz="2800">
              <a:solidFill>
                <a:schemeClr val="accent2"/>
              </a:solidFill>
              <a:latin typeface="Aptos"/>
            </a:endParaRPr>
          </a:p>
          <a:p>
            <a:pPr algn="just" defTabSz="932742">
              <a:lnSpc>
                <a:spcPct val="90000"/>
              </a:lnSpc>
              <a:spcBef>
                <a:spcPts val="1000"/>
              </a:spcBef>
              <a:spcAft>
                <a:spcPts val="1000"/>
              </a:spcAft>
              <a:buSzPct val="90000"/>
            </a:pPr>
            <a:r>
              <a:rPr lang="en-GB" sz="2800">
                <a:solidFill>
                  <a:schemeClr val="accent2"/>
                </a:solidFill>
                <a:latin typeface="Aptos"/>
              </a:rPr>
              <a:t>To start using AI-powered solutions like our chatbot to quickly access accurate and relevant information</a:t>
            </a:r>
            <a:r>
              <a:rPr lang="en-GB" sz="2800">
                <a:latin typeface="Aptos"/>
              </a:rPr>
              <a:t>. Start leveraging technology that is designed to simplify and streamline their workflow.</a:t>
            </a:r>
            <a:endParaRPr lang="en-US" sz="2800">
              <a:latin typeface="Aptos"/>
            </a:endParaRPr>
          </a:p>
          <a:p>
            <a:pPr algn="just" defTabSz="932742">
              <a:lnSpc>
                <a:spcPct val="90000"/>
              </a:lnSpc>
              <a:spcBef>
                <a:spcPts val="1000"/>
              </a:spcBef>
              <a:spcAft>
                <a:spcPts val="1000"/>
              </a:spcAft>
              <a:buSzPct val="90000"/>
            </a:pPr>
            <a:r>
              <a:rPr lang="en-US" sz="2800" b="1">
                <a:solidFill>
                  <a:schemeClr val="accent2"/>
                </a:solidFill>
                <a:latin typeface="Aptos"/>
              </a:rPr>
              <a:t>What can be done without you? </a:t>
            </a:r>
          </a:p>
          <a:p>
            <a:pPr algn="just" defTabSz="932742">
              <a:lnSpc>
                <a:spcPct val="90000"/>
              </a:lnSpc>
              <a:spcBef>
                <a:spcPts val="1000"/>
              </a:spcBef>
              <a:spcAft>
                <a:spcPts val="1000"/>
              </a:spcAft>
              <a:buSzPct val="90000"/>
            </a:pPr>
            <a:r>
              <a:rPr lang="en-GB" sz="2800">
                <a:solidFill>
                  <a:schemeClr val="accent2"/>
                </a:solidFill>
                <a:latin typeface="Aptos"/>
              </a:rPr>
              <a:t>The chatbot can operate autonomously, providing instant responses to queries without requiring constant human intervention.</a:t>
            </a:r>
            <a:r>
              <a:rPr lang="en-GB" sz="2800">
                <a:latin typeface="Aptos"/>
              </a:rPr>
              <a:t> Users can continue to use the chatbot to find information and resources at any time, without bothering the support team.</a:t>
            </a:r>
            <a:endParaRPr lang="en-US" sz="2800">
              <a:latin typeface="Aptos"/>
              <a:cs typeface="Segoe UI"/>
            </a:endParaRPr>
          </a:p>
        </p:txBody>
      </p:sp>
      <p:pic>
        <p:nvPicPr>
          <p:cNvPr id="5" name="Picture 4">
            <a:extLst>
              <a:ext uri="{FF2B5EF4-FFF2-40B4-BE49-F238E27FC236}">
                <a16:creationId xmlns:a16="http://schemas.microsoft.com/office/drawing/2014/main" id="{17BDA66A-EA93-245D-0F82-67BA6B8E4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2" y="192387"/>
            <a:ext cx="1150651" cy="1083623"/>
          </a:xfrm>
          <a:prstGeom prst="rect">
            <a:avLst/>
          </a:prstGeom>
        </p:spPr>
      </p:pic>
    </p:spTree>
    <p:extLst>
      <p:ext uri="{BB962C8B-B14F-4D97-AF65-F5344CB8AC3E}">
        <p14:creationId xmlns:p14="http://schemas.microsoft.com/office/powerpoint/2010/main" val="413277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1" kern="1200" cap="none" spc="-50" baseline="0" dirty="0">
                <a:ln w="3175">
                  <a:noFill/>
                </a:ln>
                <a:solidFill>
                  <a:schemeClr val="accent3"/>
                </a:solidFill>
                <a:effectLst/>
                <a:latin typeface="Aptos" panose="020B0004020202020204" pitchFamily="34" charset="0"/>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5217" y="2168168"/>
            <a:ext cx="11018520" cy="3745935"/>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ts val="1000"/>
              </a:spcBef>
              <a:spcAft>
                <a:spcPts val="1000"/>
              </a:spcAft>
              <a:buSzPct val="90000"/>
            </a:pPr>
            <a:r>
              <a:rPr lang="en-GB" sz="2800" b="1" dirty="0">
                <a:latin typeface="Aptos" panose="020B0004020202020204" pitchFamily="34" charset="0"/>
              </a:rPr>
              <a:t>How could our solution speed up the process or simplify it?</a:t>
            </a:r>
          </a:p>
          <a:p>
            <a:pPr marL="457200" indent="-457200" algn="just" defTabSz="932742">
              <a:lnSpc>
                <a:spcPct val="90000"/>
              </a:lnSpc>
              <a:spcBef>
                <a:spcPts val="1000"/>
              </a:spcBef>
              <a:spcAft>
                <a:spcPts val="1000"/>
              </a:spcAft>
              <a:buSzPct val="90000"/>
              <a:buFont typeface="Arial" panose="020B0604020202020204" pitchFamily="34" charset="0"/>
              <a:buChar char="•"/>
            </a:pPr>
            <a:r>
              <a:rPr lang="en-GB" sz="2800" b="1" dirty="0">
                <a:latin typeface="Aptos" panose="020B0004020202020204" pitchFamily="34" charset="0"/>
              </a:rPr>
              <a:t>Speed Up the Process: </a:t>
            </a:r>
            <a:r>
              <a:rPr lang="en-GB" sz="2800" dirty="0">
                <a:latin typeface="Aptos" panose="020B0004020202020204" pitchFamily="34" charset="0"/>
              </a:rPr>
              <a:t>Our AI-driven chatbot drastically reduces the time spent searching for information by delivering answers in real-time. Users </a:t>
            </a:r>
            <a:r>
              <a:rPr lang="en-GB" sz="2800" i="1" u="sng" dirty="0">
                <a:latin typeface="Aptos" panose="020B0004020202020204" pitchFamily="34" charset="0"/>
              </a:rPr>
              <a:t>might</a:t>
            </a:r>
            <a:r>
              <a:rPr lang="en-GB" sz="2800" dirty="0">
                <a:latin typeface="Aptos" panose="020B0004020202020204" pitchFamily="34" charset="0"/>
              </a:rPr>
              <a:t> no longer need to navigate multiple sources, and the wait time for human assistance would be significantly reduced.</a:t>
            </a:r>
          </a:p>
          <a:p>
            <a:pPr marL="457200" indent="-457200" algn="just" defTabSz="932742">
              <a:lnSpc>
                <a:spcPct val="90000"/>
              </a:lnSpc>
              <a:spcBef>
                <a:spcPts val="1000"/>
              </a:spcBef>
              <a:spcAft>
                <a:spcPts val="1000"/>
              </a:spcAft>
              <a:buSzPct val="90000"/>
              <a:buFont typeface="Arial" panose="020B0604020202020204" pitchFamily="34" charset="0"/>
              <a:buChar char="•"/>
            </a:pPr>
            <a:r>
              <a:rPr lang="en-GB" sz="2800" b="1" dirty="0">
                <a:latin typeface="Aptos" panose="020B0004020202020204" pitchFamily="34" charset="0"/>
              </a:rPr>
              <a:t>Simplify It: </a:t>
            </a:r>
            <a:r>
              <a:rPr lang="en-GB" sz="2800" dirty="0">
                <a:latin typeface="Aptos" panose="020B0004020202020204" pitchFamily="34" charset="0"/>
              </a:rPr>
              <a:t>The chatbot offers a single, user-friendly interface that consolidates all necessary information and resources, making the search process intuitive and straightforward.</a:t>
            </a:r>
          </a:p>
        </p:txBody>
      </p:sp>
      <p:pic>
        <p:nvPicPr>
          <p:cNvPr id="7" name="Picture 6">
            <a:extLst>
              <a:ext uri="{FF2B5EF4-FFF2-40B4-BE49-F238E27FC236}">
                <a16:creationId xmlns:a16="http://schemas.microsoft.com/office/drawing/2014/main" id="{1D77082A-0409-FCBD-345C-CF6C0467C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3086" y="192387"/>
            <a:ext cx="1150651" cy="1083623"/>
          </a:xfrm>
          <a:prstGeom prst="rect">
            <a:avLst/>
          </a:prstGeom>
        </p:spPr>
      </p:pic>
    </p:spTree>
    <p:extLst>
      <p:ext uri="{BB962C8B-B14F-4D97-AF65-F5344CB8AC3E}">
        <p14:creationId xmlns:p14="http://schemas.microsoft.com/office/powerpoint/2010/main" val="359468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E439-9288-F2D4-EEDD-C5B29514DA81}"/>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120457F5-34A7-FEC7-8799-7F5B79675DE5}"/>
              </a:ext>
            </a:extLst>
          </p:cNvPr>
          <p:cNvSpPr>
            <a:spLocks noGrp="1"/>
          </p:cNvSpPr>
          <p:nvPr>
            <p:ph sz="quarter" idx="12"/>
          </p:nvPr>
        </p:nvSpPr>
        <p:spPr>
          <a:xfrm>
            <a:off x="584200" y="1844674"/>
            <a:ext cx="10577909" cy="1982081"/>
          </a:xfrm>
        </p:spPr>
        <p:txBody>
          <a:bodyPr vert="horz" wrap="square" lIns="0" tIns="0" rIns="0" bIns="0" rtlCol="0" anchor="t">
            <a:spAutoFit/>
          </a:bodyPr>
          <a:lstStyle/>
          <a:p>
            <a:r>
              <a:rPr lang="en-US" dirty="0">
                <a:cs typeface="Segoe UI"/>
              </a:rPr>
              <a:t>Bot: </a:t>
            </a:r>
            <a:r>
              <a:rPr lang="en-US" dirty="0">
                <a:ea typeface="+mn-lt"/>
                <a:cs typeface="+mn-lt"/>
                <a:hlinkClick r:id="rId2"/>
              </a:rPr>
              <a:t>https://mlsabot.azurewebsites.net/</a:t>
            </a:r>
            <a:endParaRPr lang="en-US"/>
          </a:p>
          <a:p>
            <a:r>
              <a:rPr lang="en-US" dirty="0"/>
              <a:t>Repo: </a:t>
            </a:r>
            <a:r>
              <a:rPr lang="en-US" dirty="0">
                <a:hlinkClick r:id="rId3"/>
              </a:rPr>
              <a:t>https://github.com/shunlexxi/mlsalearnbot</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3997603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198408"/>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1" spc="-50" dirty="0">
                <a:ln w="3175">
                  <a:noFill/>
                </a:ln>
                <a:solidFill>
                  <a:schemeClr val="accent3"/>
                </a:solidFill>
                <a:latin typeface="Aptos"/>
                <a:cs typeface="Segoe UI"/>
              </a:rPr>
              <a:t>Future Plans: New UI</a:t>
            </a:r>
            <a:r>
              <a:rPr lang="en-US" sz="2800" spc="-50" dirty="0">
                <a:ln w="3175">
                  <a:noFill/>
                </a:ln>
                <a:solidFill>
                  <a:srgbClr val="000000"/>
                </a:solidFill>
                <a:latin typeface="Segoe UI"/>
                <a:cs typeface="Segoe UI"/>
              </a:rPr>
              <a:t> </a:t>
            </a:r>
            <a:r>
              <a:rPr lang="en-US" sz="2800" spc="-50" dirty="0">
                <a:ln w="3175">
                  <a:noFill/>
                </a:ln>
                <a:solidFill>
                  <a:schemeClr val="accent3"/>
                </a:solidFill>
                <a:latin typeface="Segoe UI"/>
                <a:cs typeface="Segoe UI"/>
                <a:hlinkClick r:id="rId3">
                  <a:extLst>
                    <a:ext uri="{A12FA001-AC4F-418D-AE19-62706E023703}">
                      <ahyp:hlinkClr xmlns:ahyp="http://schemas.microsoft.com/office/drawing/2018/hyperlinkcolor" val="tx"/>
                    </a:ext>
                  </a:extLst>
                </a:hlinkClick>
              </a:rPr>
              <a:t>https://mlsa-ai.vercel.app</a:t>
            </a:r>
            <a:endParaRPr lang="en-US" sz="3600" b="1" kern="1200" cap="none" spc="-50" baseline="0">
              <a:ln w="3175">
                <a:noFill/>
              </a:ln>
              <a:solidFill>
                <a:schemeClr val="accent3"/>
              </a:solidFill>
              <a:effectLst/>
              <a:latin typeface="Aptos" panose="020B0004020202020204" pitchFamily="34" charset="0"/>
              <a:cs typeface="Segoe UI" pitchFamily="34" charset="0"/>
            </a:endParaRPr>
          </a:p>
        </p:txBody>
      </p:sp>
      <p:pic>
        <p:nvPicPr>
          <p:cNvPr id="7" name="Picture 6">
            <a:extLst>
              <a:ext uri="{FF2B5EF4-FFF2-40B4-BE49-F238E27FC236}">
                <a16:creationId xmlns:a16="http://schemas.microsoft.com/office/drawing/2014/main" id="{1D77082A-0409-FCBD-345C-CF6C0467C7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3086" y="5481"/>
            <a:ext cx="1150651" cy="108362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F114278-3573-5FC9-A182-D21544847D29}"/>
              </a:ext>
            </a:extLst>
          </p:cNvPr>
          <p:cNvPicPr>
            <a:picLocks noChangeAspect="1"/>
          </p:cNvPicPr>
          <p:nvPr/>
        </p:nvPicPr>
        <p:blipFill>
          <a:blip r:embed="rId5"/>
          <a:stretch>
            <a:fillRect/>
          </a:stretch>
        </p:blipFill>
        <p:spPr>
          <a:xfrm>
            <a:off x="0" y="997857"/>
            <a:ext cx="12192000" cy="6386286"/>
          </a:xfrm>
          <a:prstGeom prst="rect">
            <a:avLst/>
          </a:prstGeom>
        </p:spPr>
      </p:pic>
    </p:spTree>
    <p:extLst>
      <p:ext uri="{BB962C8B-B14F-4D97-AF65-F5344CB8AC3E}">
        <p14:creationId xmlns:p14="http://schemas.microsoft.com/office/powerpoint/2010/main" val="417695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0/xmlns/"/>
    <ds:schemaRef ds:uri="http://www.w3.org/2001/XMLSchema"/>
    <ds:schemaRef ds:uri="8d8bcb89-110c-418e-bb51-7f95f1182564"/>
    <ds:schemaRef ds:uri="7c0babc9-7a7a-47b5-a647-6cd2800917f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EC4BB-E8AF-45E0-9C79-B5C580965ADC}">
  <ds:schemaRefs>
    <ds:schemaRef ds:uri="http://schemas.microsoft.com/office/2006/metadata/properties"/>
    <ds:schemaRef ds:uri="http://www.w3.org/2000/xmlns/"/>
    <ds:schemaRef ds:uri="7c0babc9-7a7a-47b5-a647-6cd2800917f1"/>
    <ds:schemaRef ds:uri="http://www.w3.org/2001/XMLSchema-instance"/>
    <ds:schemaRef ds:uri="8d8bcb89-110c-418e-bb51-7f95f1182564"/>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151</TotalTime>
  <Words>711</Words>
  <Application>Microsoft Office PowerPoint</Application>
  <PresentationFormat>Widescreen</PresentationFormat>
  <Paragraphs>73</Paragraphs>
  <Slides>10</Slides>
  <Notes>9</Notes>
  <HiddenSlides>0</HiddenSlides>
  <MMClips>1</MMClip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1_White Template</vt:lpstr>
      <vt:lpstr>MS_Startups_FH_PPT_Template FY23</vt:lpstr>
      <vt:lpstr>MLSA LearnBot  by Team StarLabs</vt:lpstr>
      <vt:lpstr>PowerPoint Presentation</vt:lpstr>
      <vt:lpstr>PowerPoint Presentation</vt:lpstr>
      <vt:lpstr>PowerPoint Presentation</vt:lpstr>
      <vt:lpstr>PowerPoint Presentation</vt:lpstr>
      <vt:lpstr>PowerPoint Presentation</vt:lpstr>
      <vt:lpstr>PowerPoint Presentation</vt:lpstr>
      <vt:lpstr>Links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Taiwo Omoyeni</cp:lastModifiedBy>
  <cp:revision>120</cp:revision>
  <dcterms:created xsi:type="dcterms:W3CDTF">2013-07-15T20:26:40Z</dcterms:created>
  <dcterms:modified xsi:type="dcterms:W3CDTF">2024-09-13T14:53:49Z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